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"/>
  </p:notesMasterIdLst>
  <p:sldIdLst>
    <p:sldId id="258" r:id="rId2"/>
  </p:sldIdLst>
  <p:sldSz cx="12192000" cy="6858000"/>
  <p:notesSz cx="6797675" cy="99250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ulio Cipriani" initials="GC" lastIdx="1" clrIdx="0">
    <p:extLst>
      <p:ext uri="{19B8F6BF-5375-455C-9EA6-DF929625EA0E}">
        <p15:presenceInfo xmlns:p15="http://schemas.microsoft.com/office/powerpoint/2012/main" userId="9b5401ca86662633" providerId="Windows Live"/>
      </p:ext>
    </p:extLst>
  </p:cmAuthor>
  <p:cmAuthor id="2" name="Cipriani Giulio" initials="CG" lastIdx="1" clrIdx="1">
    <p:extLst>
      <p:ext uri="{19B8F6BF-5375-455C-9EA6-DF929625EA0E}">
        <p15:presenceInfo xmlns:p15="http://schemas.microsoft.com/office/powerpoint/2012/main" userId="Cipriani Giul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0010"/>
    <a:srgbClr val="FFDDE0"/>
    <a:srgbClr val="FFB7BE"/>
    <a:srgbClr val="FFB9C0"/>
    <a:srgbClr val="EB5941"/>
    <a:srgbClr val="FF3300"/>
    <a:srgbClr val="EAEAEA"/>
    <a:srgbClr val="FFFFFF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3427" autoAdjust="0"/>
    <p:restoredTop sz="96231" autoAdjust="0"/>
  </p:normalViewPr>
  <p:slideViewPr>
    <p:cSldViewPr>
      <p:cViewPr varScale="1">
        <p:scale>
          <a:sx n="96" d="100"/>
          <a:sy n="96" d="100"/>
        </p:scale>
        <p:origin x="250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ipriani Giulio" userId="3d32c0fd-135e-48eb-a971-edc0a3885687" providerId="ADAL" clId="{1E2C95F3-1EC2-4319-A249-19415DC28128}"/>
    <pc:docChg chg="undo custSel delSld modSld modMainMaster">
      <pc:chgData name="Cipriani Giulio" userId="3d32c0fd-135e-48eb-a971-edc0a3885687" providerId="ADAL" clId="{1E2C95F3-1EC2-4319-A249-19415DC28128}" dt="2022-04-05T02:43:39.859" v="121" actId="14100"/>
      <pc:docMkLst>
        <pc:docMk/>
      </pc:docMkLst>
      <pc:sldChg chg="modSp mod">
        <pc:chgData name="Cipriani Giulio" userId="3d32c0fd-135e-48eb-a971-edc0a3885687" providerId="ADAL" clId="{1E2C95F3-1EC2-4319-A249-19415DC28128}" dt="2022-04-05T02:42:33.428" v="75" actId="20577"/>
        <pc:sldMkLst>
          <pc:docMk/>
          <pc:sldMk cId="0" sldId="258"/>
        </pc:sldMkLst>
        <pc:spChg chg="mod">
          <ac:chgData name="Cipriani Giulio" userId="3d32c0fd-135e-48eb-a971-edc0a3885687" providerId="ADAL" clId="{1E2C95F3-1EC2-4319-A249-19415DC28128}" dt="2022-04-05T02:42:20.542" v="58" actId="20577"/>
          <ac:spMkLst>
            <pc:docMk/>
            <pc:sldMk cId="0" sldId="258"/>
            <ac:spMk id="4" creationId="{CE39222D-B6A0-4593-B910-1AD248AAE4DF}"/>
          </ac:spMkLst>
        </pc:spChg>
        <pc:spChg chg="mod">
          <ac:chgData name="Cipriani Giulio" userId="3d32c0fd-135e-48eb-a971-edc0a3885687" providerId="ADAL" clId="{1E2C95F3-1EC2-4319-A249-19415DC28128}" dt="2022-04-05T02:42:33.428" v="75" actId="20577"/>
          <ac:spMkLst>
            <pc:docMk/>
            <pc:sldMk cId="0" sldId="258"/>
            <ac:spMk id="5" creationId="{8162E5E4-649E-4433-B24B-789C941A0027}"/>
          </ac:spMkLst>
        </pc:spChg>
        <pc:spChg chg="mod">
          <ac:chgData name="Cipriani Giulio" userId="3d32c0fd-135e-48eb-a971-edc0a3885687" providerId="ADAL" clId="{1E2C95F3-1EC2-4319-A249-19415DC28128}" dt="2022-04-05T02:41:59.142" v="24" actId="20577"/>
          <ac:spMkLst>
            <pc:docMk/>
            <pc:sldMk cId="0" sldId="258"/>
            <ac:spMk id="8" creationId="{14460D94-AB31-4773-A299-F5425C574010}"/>
          </ac:spMkLst>
        </pc:spChg>
        <pc:spChg chg="mod">
          <ac:chgData name="Cipriani Giulio" userId="3d32c0fd-135e-48eb-a971-edc0a3885687" providerId="ADAL" clId="{1E2C95F3-1EC2-4319-A249-19415DC28128}" dt="2022-04-05T02:42:16.474" v="51" actId="20577"/>
          <ac:spMkLst>
            <pc:docMk/>
            <pc:sldMk cId="0" sldId="258"/>
            <ac:spMk id="11" creationId="{EEC98550-D8EE-4527-99F9-D94F12DD9228}"/>
          </ac:spMkLst>
        </pc:spChg>
      </pc:sldChg>
      <pc:sldChg chg="del">
        <pc:chgData name="Cipriani Giulio" userId="3d32c0fd-135e-48eb-a971-edc0a3885687" providerId="ADAL" clId="{1E2C95F3-1EC2-4319-A249-19415DC28128}" dt="2022-04-05T02:41:43.434" v="0" actId="47"/>
        <pc:sldMkLst>
          <pc:docMk/>
          <pc:sldMk cId="4126201970" sldId="456"/>
        </pc:sldMkLst>
      </pc:sldChg>
      <pc:sldChg chg="del">
        <pc:chgData name="Cipriani Giulio" userId="3d32c0fd-135e-48eb-a971-edc0a3885687" providerId="ADAL" clId="{1E2C95F3-1EC2-4319-A249-19415DC28128}" dt="2022-04-05T02:41:49.594" v="14" actId="47"/>
        <pc:sldMkLst>
          <pc:docMk/>
          <pc:sldMk cId="1674110801" sldId="482"/>
        </pc:sldMkLst>
      </pc:sldChg>
      <pc:sldChg chg="del">
        <pc:chgData name="Cipriani Giulio" userId="3d32c0fd-135e-48eb-a971-edc0a3885687" providerId="ADAL" clId="{1E2C95F3-1EC2-4319-A249-19415DC28128}" dt="2022-04-05T02:41:48.912" v="13" actId="47"/>
        <pc:sldMkLst>
          <pc:docMk/>
          <pc:sldMk cId="2647155199" sldId="488"/>
        </pc:sldMkLst>
      </pc:sldChg>
      <pc:sldChg chg="del">
        <pc:chgData name="Cipriani Giulio" userId="3d32c0fd-135e-48eb-a971-edc0a3885687" providerId="ADAL" clId="{1E2C95F3-1EC2-4319-A249-19415DC28128}" dt="2022-04-05T02:41:51.483" v="15" actId="47"/>
        <pc:sldMkLst>
          <pc:docMk/>
          <pc:sldMk cId="3159824098" sldId="489"/>
        </pc:sldMkLst>
      </pc:sldChg>
      <pc:sldChg chg="del">
        <pc:chgData name="Cipriani Giulio" userId="3d32c0fd-135e-48eb-a971-edc0a3885687" providerId="ADAL" clId="{1E2C95F3-1EC2-4319-A249-19415DC28128}" dt="2022-04-05T02:41:44.128" v="2" actId="47"/>
        <pc:sldMkLst>
          <pc:docMk/>
          <pc:sldMk cId="1186893148" sldId="490"/>
        </pc:sldMkLst>
      </pc:sldChg>
      <pc:sldChg chg="del">
        <pc:chgData name="Cipriani Giulio" userId="3d32c0fd-135e-48eb-a971-edc0a3885687" providerId="ADAL" clId="{1E2C95F3-1EC2-4319-A249-19415DC28128}" dt="2022-04-05T02:41:43.796" v="1" actId="47"/>
        <pc:sldMkLst>
          <pc:docMk/>
          <pc:sldMk cId="4288227939" sldId="492"/>
        </pc:sldMkLst>
      </pc:sldChg>
      <pc:sldChg chg="del">
        <pc:chgData name="Cipriani Giulio" userId="3d32c0fd-135e-48eb-a971-edc0a3885687" providerId="ADAL" clId="{1E2C95F3-1EC2-4319-A249-19415DC28128}" dt="2022-04-05T02:41:44.462" v="3" actId="47"/>
        <pc:sldMkLst>
          <pc:docMk/>
          <pc:sldMk cId="236684746" sldId="494"/>
        </pc:sldMkLst>
      </pc:sldChg>
      <pc:sldChg chg="del">
        <pc:chgData name="Cipriani Giulio" userId="3d32c0fd-135e-48eb-a971-edc0a3885687" providerId="ADAL" clId="{1E2C95F3-1EC2-4319-A249-19415DC28128}" dt="2022-04-05T02:41:45.309" v="5" actId="47"/>
        <pc:sldMkLst>
          <pc:docMk/>
          <pc:sldMk cId="3140546745" sldId="496"/>
        </pc:sldMkLst>
      </pc:sldChg>
      <pc:sldChg chg="del">
        <pc:chgData name="Cipriani Giulio" userId="3d32c0fd-135e-48eb-a971-edc0a3885687" providerId="ADAL" clId="{1E2C95F3-1EC2-4319-A249-19415DC28128}" dt="2022-04-05T02:41:46.381" v="8" actId="47"/>
        <pc:sldMkLst>
          <pc:docMk/>
          <pc:sldMk cId="2452584571" sldId="498"/>
        </pc:sldMkLst>
      </pc:sldChg>
      <pc:sldChg chg="del">
        <pc:chgData name="Cipriani Giulio" userId="3d32c0fd-135e-48eb-a971-edc0a3885687" providerId="ADAL" clId="{1E2C95F3-1EC2-4319-A249-19415DC28128}" dt="2022-04-05T02:41:46.716" v="9" actId="47"/>
        <pc:sldMkLst>
          <pc:docMk/>
          <pc:sldMk cId="4269145276" sldId="500"/>
        </pc:sldMkLst>
      </pc:sldChg>
      <pc:sldChg chg="del">
        <pc:chgData name="Cipriani Giulio" userId="3d32c0fd-135e-48eb-a971-edc0a3885687" providerId="ADAL" clId="{1E2C95F3-1EC2-4319-A249-19415DC28128}" dt="2022-04-05T02:41:48.031" v="12" actId="47"/>
        <pc:sldMkLst>
          <pc:docMk/>
          <pc:sldMk cId="3686519363" sldId="502"/>
        </pc:sldMkLst>
      </pc:sldChg>
      <pc:sldChg chg="del">
        <pc:chgData name="Cipriani Giulio" userId="3d32c0fd-135e-48eb-a971-edc0a3885687" providerId="ADAL" clId="{1E2C95F3-1EC2-4319-A249-19415DC28128}" dt="2022-04-05T02:41:47.032" v="10" actId="47"/>
        <pc:sldMkLst>
          <pc:docMk/>
          <pc:sldMk cId="1655846438" sldId="504"/>
        </pc:sldMkLst>
      </pc:sldChg>
      <pc:sldChg chg="del">
        <pc:chgData name="Cipriani Giulio" userId="3d32c0fd-135e-48eb-a971-edc0a3885687" providerId="ADAL" clId="{1E2C95F3-1EC2-4319-A249-19415DC28128}" dt="2022-04-05T02:41:45.536" v="6" actId="47"/>
        <pc:sldMkLst>
          <pc:docMk/>
          <pc:sldMk cId="1520696671" sldId="505"/>
        </pc:sldMkLst>
      </pc:sldChg>
      <pc:sldChg chg="del">
        <pc:chgData name="Cipriani Giulio" userId="3d32c0fd-135e-48eb-a971-edc0a3885687" providerId="ADAL" clId="{1E2C95F3-1EC2-4319-A249-19415DC28128}" dt="2022-04-05T02:41:45.929" v="7" actId="47"/>
        <pc:sldMkLst>
          <pc:docMk/>
          <pc:sldMk cId="1507060520" sldId="506"/>
        </pc:sldMkLst>
      </pc:sldChg>
      <pc:sldChg chg="del">
        <pc:chgData name="Cipriani Giulio" userId="3d32c0fd-135e-48eb-a971-edc0a3885687" providerId="ADAL" clId="{1E2C95F3-1EC2-4319-A249-19415DC28128}" dt="2022-04-05T02:41:47.481" v="11" actId="47"/>
        <pc:sldMkLst>
          <pc:docMk/>
          <pc:sldMk cId="1033768768" sldId="509"/>
        </pc:sldMkLst>
      </pc:sldChg>
      <pc:sldChg chg="del">
        <pc:chgData name="Cipriani Giulio" userId="3d32c0fd-135e-48eb-a971-edc0a3885687" providerId="ADAL" clId="{1E2C95F3-1EC2-4319-A249-19415DC28128}" dt="2022-04-05T02:41:44.905" v="4" actId="47"/>
        <pc:sldMkLst>
          <pc:docMk/>
          <pc:sldMk cId="4000918720" sldId="510"/>
        </pc:sldMkLst>
      </pc:sldChg>
      <pc:sldMasterChg chg="modSp mod delSldLayout">
        <pc:chgData name="Cipriani Giulio" userId="3d32c0fd-135e-48eb-a971-edc0a3885687" providerId="ADAL" clId="{1E2C95F3-1EC2-4319-A249-19415DC28128}" dt="2022-04-05T02:43:39.859" v="121" actId="14100"/>
        <pc:sldMasterMkLst>
          <pc:docMk/>
          <pc:sldMasterMk cId="2429223618" sldId="2147483661"/>
        </pc:sldMasterMkLst>
        <pc:spChg chg="mod">
          <ac:chgData name="Cipriani Giulio" userId="3d32c0fd-135e-48eb-a971-edc0a3885687" providerId="ADAL" clId="{1E2C95F3-1EC2-4319-A249-19415DC28128}" dt="2022-04-05T02:43:39.859" v="121" actId="14100"/>
          <ac:spMkLst>
            <pc:docMk/>
            <pc:sldMasterMk cId="2429223618" sldId="2147483661"/>
            <ac:spMk id="17" creationId="{E43522C7-0462-4EF3-8BB7-F7FBBEF6C092}"/>
          </ac:spMkLst>
        </pc:spChg>
        <pc:spChg chg="mod">
          <ac:chgData name="Cipriani Giulio" userId="3d32c0fd-135e-48eb-a971-edc0a3885687" providerId="ADAL" clId="{1E2C95F3-1EC2-4319-A249-19415DC28128}" dt="2022-04-05T02:42:55.195" v="119" actId="20577"/>
          <ac:spMkLst>
            <pc:docMk/>
            <pc:sldMasterMk cId="2429223618" sldId="2147483661"/>
            <ac:spMk id="18" creationId="{6DE3CEF1-7F62-4F10-B42A-819651834EA5}"/>
          </ac:spMkLst>
        </pc:spChg>
        <pc:sldLayoutChg chg="del">
          <pc:chgData name="Cipriani Giulio" userId="3d32c0fd-135e-48eb-a971-edc0a3885687" providerId="ADAL" clId="{1E2C95F3-1EC2-4319-A249-19415DC28128}" dt="2022-04-05T02:41:51.483" v="15" actId="47"/>
          <pc:sldLayoutMkLst>
            <pc:docMk/>
            <pc:sldMasterMk cId="2429223618" sldId="2147483661"/>
            <pc:sldLayoutMk cId="540512331" sldId="214748366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4262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presen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720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17">
            <a:extLst>
              <a:ext uri="{FF2B5EF4-FFF2-40B4-BE49-F238E27FC236}">
                <a16:creationId xmlns:a16="http://schemas.microsoft.com/office/drawing/2014/main" id="{3C19E3D2-A54F-4204-96C8-419D66648B5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28588" y="836613"/>
            <a:ext cx="11954020" cy="0"/>
          </a:xfrm>
          <a:prstGeom prst="line">
            <a:avLst/>
          </a:prstGeom>
          <a:noFill/>
          <a:ln w="15875">
            <a:solidFill>
              <a:srgbClr val="9B0014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EFC2D24B-E4FC-4BC2-AB95-D566B7DF44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6" b="8791"/>
          <a:stretch/>
        </p:blipFill>
        <p:spPr>
          <a:xfrm>
            <a:off x="164468" y="108431"/>
            <a:ext cx="755960" cy="656273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9AE34743-AFFA-4370-A7AD-32EE84A577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4" t="9177" r="35517" b="29107"/>
          <a:stretch/>
        </p:blipFill>
        <p:spPr>
          <a:xfrm>
            <a:off x="10491658" y="86397"/>
            <a:ext cx="1590950" cy="698067"/>
          </a:xfrm>
          <a:prstGeom prst="rect">
            <a:avLst/>
          </a:prstGeom>
        </p:spPr>
      </p:pic>
      <p:sp>
        <p:nvSpPr>
          <p:cNvPr id="17" name="Text Box 16">
            <a:extLst>
              <a:ext uri="{FF2B5EF4-FFF2-40B4-BE49-F238E27FC236}">
                <a16:creationId xmlns:a16="http://schemas.microsoft.com/office/drawing/2014/main" id="{E43522C7-0462-4EF3-8BB7-F7FBBEF6C092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6200000">
            <a:off x="10381032" y="2375494"/>
            <a:ext cx="3118221" cy="284932"/>
          </a:xfrm>
          <a:prstGeom prst="rect">
            <a:avLst/>
          </a:prstGeom>
          <a:solidFill>
            <a:sysClr val="window" lastClr="FFFFFF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8969" tIns="9484" rIns="18969" bIns="9484">
            <a:spAutoFit/>
          </a:bodyPr>
          <a:lstStyle/>
          <a:p>
            <a:pPr marL="0" marR="0" lvl="0" indent="0" algn="r" defTabSz="1901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27" b="0" i="1" u="none" strike="noStrike" kern="0" cap="none" spc="0" normalizeH="0" baseline="0" noProof="0" dirty="0">
                <a:ln>
                  <a:noFill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https://academics.dii.unipd.it/phd</a:t>
            </a:r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6DE3CEF1-7F62-4F10-B42A-819651834EA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19925"/>
            <a:ext cx="6917096" cy="238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06853" tIns="53232" rIns="106853" bIns="53232"/>
          <a:lstStyle/>
          <a:p>
            <a:pPr defTabSz="484890">
              <a:lnSpc>
                <a:spcPct val="90000"/>
              </a:lnSpc>
              <a:buClr>
                <a:srgbClr val="000000"/>
              </a:buClr>
              <a:buSzPct val="100000"/>
              <a:buFont typeface="Tahoma" pitchFamily="32" charset="0"/>
              <a:buNone/>
              <a:tabLst>
                <a:tab pos="0" algn="l"/>
                <a:tab pos="483176" algn="l"/>
                <a:tab pos="968065" algn="l"/>
                <a:tab pos="1452954" algn="l"/>
                <a:tab pos="1937843" algn="l"/>
                <a:tab pos="2422732" algn="l"/>
                <a:tab pos="2907621" algn="l"/>
                <a:tab pos="3392510" algn="l"/>
                <a:tab pos="3877399" algn="l"/>
                <a:tab pos="4362288" algn="l"/>
                <a:tab pos="4847177" algn="l"/>
                <a:tab pos="5332066" algn="l"/>
                <a:tab pos="5816955" algn="l"/>
                <a:tab pos="6301844" algn="l"/>
                <a:tab pos="6786733" algn="l"/>
                <a:tab pos="7271622" algn="l"/>
                <a:tab pos="7756511" algn="l"/>
                <a:tab pos="8241400" algn="l"/>
                <a:tab pos="8726289" algn="l"/>
                <a:tab pos="9211178" algn="l"/>
                <a:tab pos="9696067" algn="l"/>
              </a:tabLst>
              <a:defRPr/>
            </a:pPr>
            <a:r>
              <a:rPr lang="it-IT" sz="1187" b="0" i="1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Corso di Dottorato in Ingegneria Industriale – Curriculum ___</a:t>
            </a:r>
          </a:p>
        </p:txBody>
      </p:sp>
    </p:spTree>
    <p:extLst>
      <p:ext uri="{BB962C8B-B14F-4D97-AF65-F5344CB8AC3E}">
        <p14:creationId xmlns:p14="http://schemas.microsoft.com/office/powerpoint/2010/main" val="242922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700">
          <a:solidFill>
            <a:srgbClr val="000000"/>
          </a:solidFill>
          <a:latin typeface="+mj-lt"/>
          <a:ea typeface="Lucida Sans Unicode" charset="0"/>
          <a:cs typeface="+mj-cs"/>
        </a:defRPr>
      </a:lvl1pPr>
      <a:lvl2pPr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7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7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7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7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12"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700">
          <a:solidFill>
            <a:srgbClr val="000000"/>
          </a:solidFill>
          <a:latin typeface="Times New Roman" pitchFamily="16" charset="0"/>
          <a:cs typeface="Lucida Sans Unicode" charset="0"/>
        </a:defRPr>
      </a:lvl6pPr>
      <a:lvl7pPr marL="914423"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700">
          <a:solidFill>
            <a:srgbClr val="000000"/>
          </a:solidFill>
          <a:latin typeface="Times New Roman" pitchFamily="16" charset="0"/>
          <a:cs typeface="Lucida Sans Unicode" charset="0"/>
        </a:defRPr>
      </a:lvl7pPr>
      <a:lvl8pPr marL="1371634"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700">
          <a:solidFill>
            <a:srgbClr val="000000"/>
          </a:solidFill>
          <a:latin typeface="Times New Roman" pitchFamily="16" charset="0"/>
          <a:cs typeface="Lucida Sans Unicode" charset="0"/>
        </a:defRPr>
      </a:lvl8pPr>
      <a:lvl9pPr marL="1828846" algn="ctr" defTabSz="449274" rtl="0" eaLnBrk="0" fontAlgn="base" hangingPunct="0">
        <a:lnSpc>
          <a:spcPct val="8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700">
          <a:solidFill>
            <a:srgbClr val="000000"/>
          </a:solidFill>
          <a:latin typeface="Times New Roman" pitchFamily="16" charset="0"/>
          <a:cs typeface="Lucida Sans Unicode" charset="0"/>
        </a:defRPr>
      </a:lvl9pPr>
    </p:titleStyle>
    <p:bodyStyle>
      <a:lvl1pPr marL="363547" indent="-363547" algn="l" defTabSz="449274" rtl="0" eaLnBrk="0" fontAlgn="base" hangingPunct="0">
        <a:lnSpc>
          <a:spcPct val="82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400">
          <a:solidFill>
            <a:srgbClr val="000000"/>
          </a:solidFill>
          <a:latin typeface="+mn-lt"/>
          <a:ea typeface="Lucida Sans Unicode" charset="0"/>
          <a:cs typeface="+mn-cs"/>
        </a:defRPr>
      </a:lvl1pPr>
      <a:lvl2pPr marL="793770" indent="-301633" algn="l" defTabSz="449274" rtl="0" eaLnBrk="0" fontAlgn="base" hangingPunct="0">
        <a:lnSpc>
          <a:spcPct val="82000"/>
        </a:lnSpc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3000">
          <a:solidFill>
            <a:srgbClr val="000000"/>
          </a:solidFill>
          <a:latin typeface="+mn-lt"/>
          <a:ea typeface="Lucida Sans Unicode" charset="0"/>
          <a:cs typeface="+mn-cs"/>
        </a:defRPr>
      </a:lvl2pPr>
      <a:lvl3pPr marL="1223994" indent="-239719" algn="l" defTabSz="449274" rtl="0" eaLnBrk="0" fontAlgn="base" hangingPunct="0">
        <a:lnSpc>
          <a:spcPct val="82000"/>
        </a:lnSpc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600">
          <a:solidFill>
            <a:srgbClr val="000000"/>
          </a:solidFill>
          <a:latin typeface="+mn-lt"/>
          <a:ea typeface="Lucida Sans Unicode" charset="0"/>
          <a:cs typeface="+mn-cs"/>
        </a:defRPr>
      </a:lvl3pPr>
      <a:lvl4pPr marL="1716131" indent="-239719" algn="l" defTabSz="449274" rtl="0" eaLnBrk="0" fontAlgn="base" hangingPunct="0">
        <a:lnSpc>
          <a:spcPct val="82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000000"/>
          </a:solidFill>
          <a:latin typeface="+mn-lt"/>
          <a:ea typeface="Lucida Sans Unicode" charset="0"/>
          <a:cs typeface="+mn-cs"/>
        </a:defRPr>
      </a:lvl4pPr>
      <a:lvl5pPr marL="2208269" indent="-239719" algn="l" defTabSz="449274" rtl="0" eaLnBrk="0" fontAlgn="base" hangingPunct="0">
        <a:lnSpc>
          <a:spcPct val="82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200">
          <a:solidFill>
            <a:srgbClr val="000000"/>
          </a:solidFill>
          <a:latin typeface="+mn-lt"/>
          <a:ea typeface="Lucida Sans Unicode" charset="0"/>
          <a:cs typeface="+mn-cs"/>
        </a:defRPr>
      </a:lvl5pPr>
      <a:lvl6pPr marL="2665479" indent="-239719" algn="l" defTabSz="449274" rtl="0" eaLnBrk="0" fontAlgn="base" hangingPunct="0">
        <a:lnSpc>
          <a:spcPct val="82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200">
          <a:solidFill>
            <a:srgbClr val="000000"/>
          </a:solidFill>
          <a:latin typeface="+mn-lt"/>
          <a:cs typeface="+mn-cs"/>
        </a:defRPr>
      </a:lvl6pPr>
      <a:lvl7pPr marL="3122691" indent="-239719" algn="l" defTabSz="449274" rtl="0" eaLnBrk="0" fontAlgn="base" hangingPunct="0">
        <a:lnSpc>
          <a:spcPct val="82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200">
          <a:solidFill>
            <a:srgbClr val="000000"/>
          </a:solidFill>
          <a:latin typeface="+mn-lt"/>
          <a:cs typeface="+mn-cs"/>
        </a:defRPr>
      </a:lvl7pPr>
      <a:lvl8pPr marL="3579903" indent="-239719" algn="l" defTabSz="449274" rtl="0" eaLnBrk="0" fontAlgn="base" hangingPunct="0">
        <a:lnSpc>
          <a:spcPct val="82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200">
          <a:solidFill>
            <a:srgbClr val="000000"/>
          </a:solidFill>
          <a:latin typeface="+mn-lt"/>
          <a:cs typeface="+mn-cs"/>
        </a:defRPr>
      </a:lvl8pPr>
      <a:lvl9pPr marL="4037114" indent="-239719" algn="l" defTabSz="449274" rtl="0" eaLnBrk="0" fontAlgn="base" hangingPunct="0">
        <a:lnSpc>
          <a:spcPct val="82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2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9766">
            <a:extLst>
              <a:ext uri="{FF2B5EF4-FFF2-40B4-BE49-F238E27FC236}">
                <a16:creationId xmlns:a16="http://schemas.microsoft.com/office/drawing/2014/main" id="{14460D94-AB31-4773-A299-F5425C574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800" y="2432812"/>
            <a:ext cx="9054400" cy="186028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599365" tIns="298694" rIns="599365" bIns="298694" anchor="ctr"/>
          <a:lstStyle/>
          <a:p>
            <a:pPr algn="ctr" defTabSz="5948886">
              <a:lnSpc>
                <a:spcPct val="90000"/>
              </a:lnSpc>
              <a:tabLst>
                <a:tab pos="8930182" algn="l"/>
              </a:tabLst>
              <a:defRPr/>
            </a:pPr>
            <a:r>
              <a:rPr lang="en-US" sz="4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it-IT" sz="4000" b="1" i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EEC98550-D8EE-4527-99F9-D94F12DD9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420" y="4367984"/>
            <a:ext cx="6912768" cy="104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lvl="1"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it-IT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Supervisor:</a:t>
            </a:r>
            <a:r>
              <a:rPr lang="it-IT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Prof. _______</a:t>
            </a:r>
          </a:p>
          <a:p>
            <a:pPr marL="0" lvl="1">
              <a:lnSpc>
                <a:spcPct val="120000"/>
              </a:lnSpc>
              <a:spcBef>
                <a:spcPct val="20000"/>
              </a:spcBef>
              <a:defRPr/>
            </a:pPr>
            <a:r>
              <a:rPr lang="it-IT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Cosupervisor</a:t>
            </a:r>
            <a:r>
              <a:rPr lang="it-IT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	</a:t>
            </a:r>
            <a:r>
              <a:rPr lang="it-IT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Prof. _______</a:t>
            </a:r>
            <a:endParaRPr lang="it-IT" sz="200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CE39222D-B6A0-4593-B910-1AD248AAE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20" y="6110081"/>
            <a:ext cx="352694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Padova, _______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162E5E4-649E-4433-B24B-789C941A0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8108" y="5491920"/>
            <a:ext cx="4932548" cy="104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lvl="1"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it-IT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PhD </a:t>
            </a:r>
            <a:r>
              <a:rPr lang="it-IT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it-IT" sz="20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	</a:t>
            </a:r>
            <a:r>
              <a:rPr lang="it-IT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_______</a:t>
            </a:r>
          </a:p>
          <a:p>
            <a:pPr marL="0" lvl="1" algn="just">
              <a:lnSpc>
                <a:spcPct val="120000"/>
              </a:lnSpc>
              <a:spcBef>
                <a:spcPct val="20000"/>
              </a:spcBef>
              <a:defRPr/>
            </a:pPr>
            <a:r>
              <a:rPr lang="it-IT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_____ </a:t>
            </a:r>
            <a:r>
              <a:rPr lang="it-IT" sz="24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cycle</a:t>
            </a:r>
            <a:r>
              <a:rPr lang="it-IT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___ </a:t>
            </a:r>
            <a:r>
              <a:rPr lang="it-IT" sz="24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it-IT" sz="2400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343C230-3179-48D6-9B29-27278941F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450" y="1180496"/>
            <a:ext cx="9901100" cy="1049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lvl="1" algn="ctr">
              <a:lnSpc>
                <a:spcPct val="120000"/>
              </a:lnSpc>
              <a:spcBef>
                <a:spcPct val="20000"/>
              </a:spcBef>
              <a:defRPr/>
            </a:pPr>
            <a:r>
              <a:rPr lang="it-IT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University of Padova – Department of Industrial Engineering</a:t>
            </a:r>
          </a:p>
          <a:p>
            <a:pPr marL="0" lvl="1" algn="ctr">
              <a:lnSpc>
                <a:spcPct val="120000"/>
              </a:lnSpc>
              <a:spcBef>
                <a:spcPct val="20000"/>
              </a:spcBef>
              <a:defRPr/>
            </a:pPr>
            <a:r>
              <a:rPr lang="it-IT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it-IT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D. </a:t>
            </a:r>
            <a:r>
              <a:rPr lang="it-IT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Annual</a:t>
            </a:r>
            <a:r>
              <a:rPr lang="it-IT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Presentation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Times New Roman"/>
        <a:ea typeface=""/>
        <a:cs typeface="Lucida Sans Unicode"/>
      </a:majorFont>
      <a:minorFont>
        <a:latin typeface="Times New Roman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8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8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Lucida Sans Unicode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Tesi di laurea magistrale</dc:title>
  <dc:creator>Lembo Ludovica</dc:creator>
  <cp:lastModifiedBy>Cipriani Giulio</cp:lastModifiedBy>
  <cp:revision>1855</cp:revision>
  <cp:lastPrinted>2020-05-14T15:18:51Z</cp:lastPrinted>
  <dcterms:created xsi:type="dcterms:W3CDTF">1995-06-17T23:31:02Z</dcterms:created>
  <dcterms:modified xsi:type="dcterms:W3CDTF">2022-04-05T02:43:43Z</dcterms:modified>
</cp:coreProperties>
</file>