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61" r:id="rId5"/>
    <p:sldId id="263" r:id="rId6"/>
    <p:sldId id="262" r:id="rId7"/>
    <p:sldId id="258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2" autoAdjust="0"/>
    <p:restoredTop sz="86819" autoAdjust="0"/>
  </p:normalViewPr>
  <p:slideViewPr>
    <p:cSldViewPr snapToGrid="0" showGuides="1">
      <p:cViewPr varScale="1">
        <p:scale>
          <a:sx n="100" d="100"/>
          <a:sy n="100" d="100"/>
        </p:scale>
        <p:origin x="1080" y="16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D22D7F59-AF5F-1C8B-F3F8-75523E392AC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93031"/>
            <a:ext cx="9144000" cy="1664769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85265"/>
            <a:ext cx="9144000" cy="50074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pPr/>
              <a:t>24/07/24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2F9F7A3-C7B5-7FB8-5E19-EA87F9DE473E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69AA96A-F1EB-22CF-FD43-D1C548D97D85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58C9883-E2C0-DB39-CA30-2874E8F3F3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96F6DF25-3A56-39E9-EB62-029EDAC4CEA5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00E04B3-898D-D1CD-D3A3-324C350AAC32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23888A1-665E-5964-C155-09C22EE16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969DF9EB-AB88-3763-49CD-CBA3EF7FF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AC688085-488F-81EC-73ED-49A31D97C957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DA19A0B-B8D7-4595-0B9B-DCEB4405B2A4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68F35D4-2E21-5AD1-B0FA-4E71DDBF74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12" name="Titolo 1">
            <a:extLst>
              <a:ext uri="{FF2B5EF4-FFF2-40B4-BE49-F238E27FC236}">
                <a16:creationId xmlns:a16="http://schemas.microsoft.com/office/drawing/2014/main" id="{743FA543-C709-2562-4D8F-4FD57C723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425BBC2D-775D-88B5-D3DB-E2C4D1E149F7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DD4560D-5F15-7EB4-EE7A-85210B9555C6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06E9D4B-D1EE-F783-6CA3-4AC420E947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E93B1950-A800-2E6E-97E1-00D5042C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79401F41-9AFF-DF6F-746C-57E009323813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814A4C0D-7134-D12A-457B-74B3671970CC}"/>
              </a:ext>
            </a:extLst>
          </p:cNvPr>
          <p:cNvSpPr/>
          <p:nvPr userDrawn="1"/>
        </p:nvSpPr>
        <p:spPr bwMode="auto">
          <a:xfrm>
            <a:off x="0" y="-1"/>
            <a:ext cx="5083630" cy="262345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982436"/>
            <a:ext cx="4127272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30286"/>
            <a:ext cx="3932237" cy="3038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A8D35121-B1D4-52A0-A073-45FD14D81E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FC32774A-3247-008A-8328-0DABEDB51A76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02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24/07/24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60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Titolo presentazione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8A6D2917-62C0-3486-EDA8-8F95DA97F8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A86FE0-A1AA-05CA-6B2D-98515286B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5FA30238-27FC-3C37-A0B4-32C185FA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1308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E9259BBD-E89C-3CAC-4907-618EAB9C6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947149C-09FE-6BCA-5D86-5695ECBE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plan (3 </a:t>
            </a:r>
            <a:r>
              <a:rPr lang="it-IT" dirty="0" err="1"/>
              <a:t>years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94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DDB134B-00FC-5373-6CDB-32FDD91BA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DD8E3C2-547D-68A6-A208-CBB69A730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plan (incoming </a:t>
            </a:r>
            <a:r>
              <a:rPr lang="it-IT" dirty="0" err="1"/>
              <a:t>year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765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D234FB8A-890A-3F5F-883C-51DEF4334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66994A6-DE25-0800-1938-2A552D4F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446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B8A6B248-489F-E51E-B2D0-B341FD214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Publications</a:t>
            </a:r>
          </a:p>
          <a:p>
            <a:r>
              <a:rPr lang="en-GB" dirty="0"/>
              <a:t>Patents</a:t>
            </a:r>
          </a:p>
          <a:p>
            <a:r>
              <a:rPr lang="en-GB" dirty="0"/>
              <a:t>…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782E825-A891-6BFE-8D4E-D0270235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Results</a:t>
            </a:r>
            <a:r>
              <a:rPr lang="it-IT" dirty="0"/>
              <a:t> of the </a:t>
            </a:r>
            <a:r>
              <a:rPr lang="it-IT" dirty="0" err="1"/>
              <a:t>research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140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893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24</Words>
  <Application>Microsoft Macintosh PowerPoint</Application>
  <PresentationFormat>Widescreen</PresentationFormat>
  <Paragraphs>10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Titolo presentazione</vt:lpstr>
      <vt:lpstr>Agenda</vt:lpstr>
      <vt:lpstr>Research plan (3 years)</vt:lpstr>
      <vt:lpstr>Research plan (incoming year)</vt:lpstr>
      <vt:lpstr>Presentazione standard di PowerPoint</vt:lpstr>
      <vt:lpstr>Results of the research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Andrea Ghiotti</cp:lastModifiedBy>
  <cp:revision>97</cp:revision>
  <dcterms:created xsi:type="dcterms:W3CDTF">2022-07-26T10:43:33Z</dcterms:created>
  <dcterms:modified xsi:type="dcterms:W3CDTF">2024-07-24T14:41:29Z</dcterms:modified>
</cp:coreProperties>
</file>