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9" r:id="rId2"/>
  </p:sldIdLst>
  <p:sldSz cx="38531800" cy="216741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0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9726" autoAdjust="0"/>
  </p:normalViewPr>
  <p:slideViewPr>
    <p:cSldViewPr snapToGrid="0">
      <p:cViewPr varScale="1">
        <p:scale>
          <a:sx n="34" d="100"/>
          <a:sy n="34" d="100"/>
        </p:scale>
        <p:origin x="1224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ipriani Giulio" userId="3d32c0fd-135e-48eb-a971-edc0a3885687" providerId="ADAL" clId="{EC5649BA-FD53-4788-B45D-EA1DB49C6DAE}"/>
    <pc:docChg chg="custSel addSld delSld modSld modMainMaster">
      <pc:chgData name="Cipriani Giulio" userId="3d32c0fd-135e-48eb-a971-edc0a3885687" providerId="ADAL" clId="{EC5649BA-FD53-4788-B45D-EA1DB49C6DAE}" dt="2022-04-07T05:02:39.572" v="41" actId="1076"/>
      <pc:docMkLst>
        <pc:docMk/>
      </pc:docMkLst>
      <pc:sldChg chg="modSp del mod">
        <pc:chgData name="Cipriani Giulio" userId="3d32c0fd-135e-48eb-a971-edc0a3885687" providerId="ADAL" clId="{EC5649BA-FD53-4788-B45D-EA1DB49C6DAE}" dt="2022-04-06T20:47:51.928" v="10" actId="47"/>
        <pc:sldMkLst>
          <pc:docMk/>
          <pc:sldMk cId="1965234651" sldId="256"/>
        </pc:sldMkLst>
        <pc:spChg chg="mod">
          <ac:chgData name="Cipriani Giulio" userId="3d32c0fd-135e-48eb-a971-edc0a3885687" providerId="ADAL" clId="{EC5649BA-FD53-4788-B45D-EA1DB49C6DAE}" dt="2022-04-06T20:47:44.178" v="7" actId="1076"/>
          <ac:spMkLst>
            <pc:docMk/>
            <pc:sldMk cId="1965234651" sldId="256"/>
            <ac:spMk id="2" creationId="{8AE10F83-8D0E-4624-A6DC-D752E769B108}"/>
          </ac:spMkLst>
        </pc:spChg>
      </pc:sldChg>
      <pc:sldChg chg="new del">
        <pc:chgData name="Cipriani Giulio" userId="3d32c0fd-135e-48eb-a971-edc0a3885687" providerId="ADAL" clId="{EC5649BA-FD53-4788-B45D-EA1DB49C6DAE}" dt="2022-04-06T20:47:52.616" v="11" actId="47"/>
        <pc:sldMkLst>
          <pc:docMk/>
          <pc:sldMk cId="2545530030" sldId="257"/>
        </pc:sldMkLst>
      </pc:sldChg>
      <pc:sldChg chg="new del">
        <pc:chgData name="Cipriani Giulio" userId="3d32c0fd-135e-48eb-a971-edc0a3885687" providerId="ADAL" clId="{EC5649BA-FD53-4788-B45D-EA1DB49C6DAE}" dt="2022-04-06T20:48:57.626" v="26" actId="47"/>
        <pc:sldMkLst>
          <pc:docMk/>
          <pc:sldMk cId="801159681" sldId="258"/>
        </pc:sldMkLst>
      </pc:sldChg>
      <pc:sldChg chg="new">
        <pc:chgData name="Cipriani Giulio" userId="3d32c0fd-135e-48eb-a971-edc0a3885687" providerId="ADAL" clId="{EC5649BA-FD53-4788-B45D-EA1DB49C6DAE}" dt="2022-04-06T20:48:55.282" v="25" actId="680"/>
        <pc:sldMkLst>
          <pc:docMk/>
          <pc:sldMk cId="1336258790" sldId="259"/>
        </pc:sldMkLst>
      </pc:sldChg>
      <pc:sldMasterChg chg="modSp mod delSldLayout modSldLayout">
        <pc:chgData name="Cipriani Giulio" userId="3d32c0fd-135e-48eb-a971-edc0a3885687" providerId="ADAL" clId="{EC5649BA-FD53-4788-B45D-EA1DB49C6DAE}" dt="2022-04-07T05:02:39.572" v="41" actId="1076"/>
        <pc:sldMasterMkLst>
          <pc:docMk/>
          <pc:sldMasterMk cId="2172955310" sldId="2147483684"/>
        </pc:sldMasterMkLst>
        <pc:spChg chg="mod">
          <ac:chgData name="Cipriani Giulio" userId="3d32c0fd-135e-48eb-a971-edc0a3885687" providerId="ADAL" clId="{EC5649BA-FD53-4788-B45D-EA1DB49C6DAE}" dt="2022-04-07T05:02:39.572" v="41" actId="1076"/>
          <ac:spMkLst>
            <pc:docMk/>
            <pc:sldMasterMk cId="2172955310" sldId="2147483684"/>
            <ac:spMk id="13" creationId="{73786EB6-D1CD-45D3-8580-280490DF9FEA}"/>
          </ac:spMkLst>
        </pc:spChg>
        <pc:sldLayoutChg chg="delSp modSp del mod">
          <pc:chgData name="Cipriani Giulio" userId="3d32c0fd-135e-48eb-a971-edc0a3885687" providerId="ADAL" clId="{EC5649BA-FD53-4788-B45D-EA1DB49C6DAE}" dt="2022-04-06T20:48:01.397" v="12" actId="2696"/>
          <pc:sldLayoutMkLst>
            <pc:docMk/>
            <pc:sldMasterMk cId="2172955310" sldId="2147483684"/>
            <pc:sldLayoutMk cId="1519524911" sldId="2147483685"/>
          </pc:sldLayoutMkLst>
          <pc:spChg chg="del mod">
            <ac:chgData name="Cipriani Giulio" userId="3d32c0fd-135e-48eb-a971-edc0a3885687" providerId="ADAL" clId="{EC5649BA-FD53-4788-B45D-EA1DB49C6DAE}" dt="2022-04-06T20:47:18.536" v="1" actId="478"/>
            <ac:spMkLst>
              <pc:docMk/>
              <pc:sldMasterMk cId="2172955310" sldId="2147483684"/>
              <pc:sldLayoutMk cId="1519524911" sldId="2147483685"/>
              <ac:spMk id="2" creationId="{00000000-0000-0000-0000-000000000000}"/>
            </ac:spMkLst>
          </pc:spChg>
          <pc:spChg chg="mod">
            <ac:chgData name="Cipriani Giulio" userId="3d32c0fd-135e-48eb-a971-edc0a3885687" providerId="ADAL" clId="{EC5649BA-FD53-4788-B45D-EA1DB49C6DAE}" dt="2022-04-06T20:47:25.551" v="3" actId="14100"/>
            <ac:spMkLst>
              <pc:docMk/>
              <pc:sldMasterMk cId="2172955310" sldId="2147483684"/>
              <pc:sldLayoutMk cId="1519524911" sldId="2147483685"/>
              <ac:spMk id="3" creationId="{00000000-0000-0000-0000-000000000000}"/>
            </ac:spMkLst>
          </pc:spChg>
          <pc:spChg chg="del">
            <ac:chgData name="Cipriani Giulio" userId="3d32c0fd-135e-48eb-a971-edc0a3885687" providerId="ADAL" clId="{EC5649BA-FD53-4788-B45D-EA1DB49C6DAE}" dt="2022-04-06T20:47:28.426" v="4" actId="478"/>
            <ac:spMkLst>
              <pc:docMk/>
              <pc:sldMasterMk cId="2172955310" sldId="2147483684"/>
              <pc:sldLayoutMk cId="1519524911" sldId="2147483685"/>
              <ac:spMk id="4" creationId="{00000000-0000-0000-0000-000000000000}"/>
            </ac:spMkLst>
          </pc:spChg>
          <pc:spChg chg="del">
            <ac:chgData name="Cipriani Giulio" userId="3d32c0fd-135e-48eb-a971-edc0a3885687" providerId="ADAL" clId="{EC5649BA-FD53-4788-B45D-EA1DB49C6DAE}" dt="2022-04-06T20:47:30.129" v="5" actId="478"/>
            <ac:spMkLst>
              <pc:docMk/>
              <pc:sldMasterMk cId="2172955310" sldId="2147483684"/>
              <pc:sldLayoutMk cId="1519524911" sldId="2147483685"/>
              <ac:spMk id="5" creationId="{00000000-0000-0000-0000-000000000000}"/>
            </ac:spMkLst>
          </pc:spChg>
          <pc:spChg chg="del">
            <ac:chgData name="Cipriani Giulio" userId="3d32c0fd-135e-48eb-a971-edc0a3885687" providerId="ADAL" clId="{EC5649BA-FD53-4788-B45D-EA1DB49C6DAE}" dt="2022-04-06T20:47:32.098" v="6" actId="478"/>
            <ac:spMkLst>
              <pc:docMk/>
              <pc:sldMasterMk cId="2172955310" sldId="2147483684"/>
              <pc:sldLayoutMk cId="1519524911" sldId="2147483685"/>
              <ac:spMk id="6" creationId="{00000000-0000-0000-0000-000000000000}"/>
            </ac:spMkLst>
          </pc:spChg>
        </pc:sldLayoutChg>
        <pc:sldLayoutChg chg="delSp mod">
          <pc:chgData name="Cipriani Giulio" userId="3d32c0fd-135e-48eb-a971-edc0a3885687" providerId="ADAL" clId="{EC5649BA-FD53-4788-B45D-EA1DB49C6DAE}" dt="2022-04-06T20:48:48.517" v="24" actId="478"/>
          <pc:sldLayoutMkLst>
            <pc:docMk/>
            <pc:sldMasterMk cId="2172955310" sldId="2147483684"/>
            <pc:sldLayoutMk cId="192096793" sldId="2147483686"/>
          </pc:sldLayoutMkLst>
          <pc:spChg chg="del">
            <ac:chgData name="Cipriani Giulio" userId="3d32c0fd-135e-48eb-a971-edc0a3885687" providerId="ADAL" clId="{EC5649BA-FD53-4788-B45D-EA1DB49C6DAE}" dt="2022-04-06T20:48:44.799" v="22" actId="478"/>
            <ac:spMkLst>
              <pc:docMk/>
              <pc:sldMasterMk cId="2172955310" sldId="2147483684"/>
              <pc:sldLayoutMk cId="192096793" sldId="2147483686"/>
              <ac:spMk id="4" creationId="{00000000-0000-0000-0000-000000000000}"/>
            </ac:spMkLst>
          </pc:spChg>
          <pc:spChg chg="del">
            <ac:chgData name="Cipriani Giulio" userId="3d32c0fd-135e-48eb-a971-edc0a3885687" providerId="ADAL" clId="{EC5649BA-FD53-4788-B45D-EA1DB49C6DAE}" dt="2022-04-06T20:48:46.814" v="23" actId="478"/>
            <ac:spMkLst>
              <pc:docMk/>
              <pc:sldMasterMk cId="2172955310" sldId="2147483684"/>
              <pc:sldLayoutMk cId="192096793" sldId="2147483686"/>
              <ac:spMk id="5" creationId="{00000000-0000-0000-0000-000000000000}"/>
            </ac:spMkLst>
          </pc:spChg>
          <pc:spChg chg="del">
            <ac:chgData name="Cipriani Giulio" userId="3d32c0fd-135e-48eb-a971-edc0a3885687" providerId="ADAL" clId="{EC5649BA-FD53-4788-B45D-EA1DB49C6DAE}" dt="2022-04-06T20:48:48.517" v="24" actId="478"/>
            <ac:spMkLst>
              <pc:docMk/>
              <pc:sldMasterMk cId="2172955310" sldId="2147483684"/>
              <pc:sldLayoutMk cId="192096793" sldId="2147483686"/>
              <ac:spMk id="6" creationId="{00000000-0000-0000-0000-000000000000}"/>
            </ac:spMkLst>
          </pc:spChg>
        </pc:sldLayoutChg>
        <pc:sldLayoutChg chg="del">
          <pc:chgData name="Cipriani Giulio" userId="3d32c0fd-135e-48eb-a971-edc0a3885687" providerId="ADAL" clId="{EC5649BA-FD53-4788-B45D-EA1DB49C6DAE}" dt="2022-04-06T20:48:12.927" v="14" actId="2696"/>
          <pc:sldLayoutMkLst>
            <pc:docMk/>
            <pc:sldMasterMk cId="2172955310" sldId="2147483684"/>
            <pc:sldLayoutMk cId="4269379479" sldId="2147483687"/>
          </pc:sldLayoutMkLst>
        </pc:sldLayoutChg>
        <pc:sldLayoutChg chg="del">
          <pc:chgData name="Cipriani Giulio" userId="3d32c0fd-135e-48eb-a971-edc0a3885687" providerId="ADAL" clId="{EC5649BA-FD53-4788-B45D-EA1DB49C6DAE}" dt="2022-04-06T20:48:09.037" v="13" actId="2696"/>
          <pc:sldLayoutMkLst>
            <pc:docMk/>
            <pc:sldMasterMk cId="2172955310" sldId="2147483684"/>
            <pc:sldLayoutMk cId="3216994574" sldId="2147483688"/>
          </pc:sldLayoutMkLst>
        </pc:sldLayoutChg>
        <pc:sldLayoutChg chg="del">
          <pc:chgData name="Cipriani Giulio" userId="3d32c0fd-135e-48eb-a971-edc0a3885687" providerId="ADAL" clId="{EC5649BA-FD53-4788-B45D-EA1DB49C6DAE}" dt="2022-04-06T20:48:20.676" v="16" actId="2696"/>
          <pc:sldLayoutMkLst>
            <pc:docMk/>
            <pc:sldMasterMk cId="2172955310" sldId="2147483684"/>
            <pc:sldLayoutMk cId="2460634726" sldId="2147483689"/>
          </pc:sldLayoutMkLst>
        </pc:sldLayoutChg>
        <pc:sldLayoutChg chg="del">
          <pc:chgData name="Cipriani Giulio" userId="3d32c0fd-135e-48eb-a971-edc0a3885687" providerId="ADAL" clId="{EC5649BA-FD53-4788-B45D-EA1DB49C6DAE}" dt="2022-04-06T20:48:17.755" v="15" actId="2696"/>
          <pc:sldLayoutMkLst>
            <pc:docMk/>
            <pc:sldMasterMk cId="2172955310" sldId="2147483684"/>
            <pc:sldLayoutMk cId="3719219862" sldId="2147483690"/>
          </pc:sldLayoutMkLst>
        </pc:sldLayoutChg>
        <pc:sldLayoutChg chg="del">
          <pc:chgData name="Cipriani Giulio" userId="3d32c0fd-135e-48eb-a971-edc0a3885687" providerId="ADAL" clId="{EC5649BA-FD53-4788-B45D-EA1DB49C6DAE}" dt="2022-04-06T20:48:39.143" v="21" actId="2696"/>
          <pc:sldLayoutMkLst>
            <pc:docMk/>
            <pc:sldMasterMk cId="2172955310" sldId="2147483684"/>
            <pc:sldLayoutMk cId="721243894" sldId="2147483691"/>
          </pc:sldLayoutMkLst>
        </pc:sldLayoutChg>
        <pc:sldLayoutChg chg="del">
          <pc:chgData name="Cipriani Giulio" userId="3d32c0fd-135e-48eb-a971-edc0a3885687" providerId="ADAL" clId="{EC5649BA-FD53-4788-B45D-EA1DB49C6DAE}" dt="2022-04-06T20:48:37.206" v="20" actId="2696"/>
          <pc:sldLayoutMkLst>
            <pc:docMk/>
            <pc:sldMasterMk cId="2172955310" sldId="2147483684"/>
            <pc:sldLayoutMk cId="1937028106" sldId="2147483692"/>
          </pc:sldLayoutMkLst>
        </pc:sldLayoutChg>
        <pc:sldLayoutChg chg="del">
          <pc:chgData name="Cipriani Giulio" userId="3d32c0fd-135e-48eb-a971-edc0a3885687" providerId="ADAL" clId="{EC5649BA-FD53-4788-B45D-EA1DB49C6DAE}" dt="2022-04-06T20:48:27.832" v="18" actId="2696"/>
          <pc:sldLayoutMkLst>
            <pc:docMk/>
            <pc:sldMasterMk cId="2172955310" sldId="2147483684"/>
            <pc:sldLayoutMk cId="3803946111" sldId="2147483693"/>
          </pc:sldLayoutMkLst>
        </pc:sldLayoutChg>
        <pc:sldLayoutChg chg="del">
          <pc:chgData name="Cipriani Giulio" userId="3d32c0fd-135e-48eb-a971-edc0a3885687" providerId="ADAL" clId="{EC5649BA-FD53-4788-B45D-EA1DB49C6DAE}" dt="2022-04-06T20:48:27.847" v="19" actId="2696"/>
          <pc:sldLayoutMkLst>
            <pc:docMk/>
            <pc:sldMasterMk cId="2172955310" sldId="2147483684"/>
            <pc:sldLayoutMk cId="729779873" sldId="2147483694"/>
          </pc:sldLayoutMkLst>
        </pc:sldLayoutChg>
        <pc:sldLayoutChg chg="del">
          <pc:chgData name="Cipriani Giulio" userId="3d32c0fd-135e-48eb-a971-edc0a3885687" providerId="ADAL" clId="{EC5649BA-FD53-4788-B45D-EA1DB49C6DAE}" dt="2022-04-06T20:48:23.957" v="17" actId="2696"/>
          <pc:sldLayoutMkLst>
            <pc:docMk/>
            <pc:sldMasterMk cId="2172955310" sldId="2147483684"/>
            <pc:sldLayoutMk cId="3093012157" sldId="214748369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5864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B8440313-E27E-4A3B-A32D-177E54FE71B3}"/>
              </a:ext>
            </a:extLst>
          </p:cNvPr>
          <p:cNvSpPr/>
          <p:nvPr userDrawn="1"/>
        </p:nvSpPr>
        <p:spPr>
          <a:xfrm>
            <a:off x="1" y="26871"/>
            <a:ext cx="4513508" cy="21674138"/>
          </a:xfrm>
          <a:prstGeom prst="rect">
            <a:avLst/>
          </a:prstGeom>
          <a:solidFill>
            <a:srgbClr val="9B001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64C18EEA-778A-45D3-8A8E-C3F0DD8BDBA0}"/>
              </a:ext>
            </a:extLst>
          </p:cNvPr>
          <p:cNvGrpSpPr/>
          <p:nvPr userDrawn="1"/>
        </p:nvGrpSpPr>
        <p:grpSpPr>
          <a:xfrm>
            <a:off x="345459" y="200185"/>
            <a:ext cx="3732570" cy="2942140"/>
            <a:chOff x="-56971" y="7149624"/>
            <a:chExt cx="2857143" cy="2365344"/>
          </a:xfrm>
        </p:grpSpPr>
        <p:pic>
          <p:nvPicPr>
            <p:cNvPr id="9" name="Immagine 8" descr="Immagine che contiene testo&#10;&#10;Descrizione generata automaticamente">
              <a:extLst>
                <a:ext uri="{FF2B5EF4-FFF2-40B4-BE49-F238E27FC236}">
                  <a16:creationId xmlns:a16="http://schemas.microsoft.com/office/drawing/2014/main" id="{B45C71B9-5DF5-4BB1-B8D3-878AA9600F8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3795"/>
            <a:stretch/>
          </p:blipFill>
          <p:spPr>
            <a:xfrm>
              <a:off x="-56971" y="7149624"/>
              <a:ext cx="2857143" cy="1311446"/>
            </a:xfrm>
            <a:prstGeom prst="rect">
              <a:avLst/>
            </a:prstGeom>
          </p:spPr>
        </p:pic>
        <p:pic>
          <p:nvPicPr>
            <p:cNvPr id="10" name="Immagine 9" descr="Immagine che contiene testo&#10;&#10;Descrizione generata automaticamente">
              <a:extLst>
                <a:ext uri="{FF2B5EF4-FFF2-40B4-BE49-F238E27FC236}">
                  <a16:creationId xmlns:a16="http://schemas.microsoft.com/office/drawing/2014/main" id="{7182C4BB-32A0-4374-BC30-0988D0088E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348" y="8648700"/>
              <a:ext cx="2378504" cy="866268"/>
            </a:xfrm>
            <a:prstGeom prst="rect">
              <a:avLst/>
            </a:prstGeom>
          </p:spPr>
        </p:pic>
      </p:grp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B9245061-98CC-42D6-B94E-1E28E622C5AC}"/>
              </a:ext>
            </a:extLst>
          </p:cNvPr>
          <p:cNvSpPr txBox="1">
            <a:spLocks/>
          </p:cNvSpPr>
          <p:nvPr userDrawn="1"/>
        </p:nvSpPr>
        <p:spPr>
          <a:xfrm>
            <a:off x="90028" y="3142325"/>
            <a:ext cx="4243433" cy="22641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Doctoral Degree in Industrial Engineering</a:t>
            </a:r>
          </a:p>
        </p:txBody>
      </p:sp>
    </p:spTree>
    <p:extLst>
      <p:ext uri="{BB962C8B-B14F-4D97-AF65-F5344CB8AC3E}">
        <p14:creationId xmlns:p14="http://schemas.microsoft.com/office/powerpoint/2010/main" val="2293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2889870" rtl="0" eaLnBrk="1" latinLnBrk="0" hangingPunct="1">
        <a:lnSpc>
          <a:spcPct val="90000"/>
        </a:lnSpc>
        <a:spcBef>
          <a:spcPct val="0"/>
        </a:spcBef>
        <a:buNone/>
        <a:defRPr sz="139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2467" indent="-722467" algn="l" defTabSz="2889870" rtl="0" eaLnBrk="1" latinLnBrk="0" hangingPunct="1">
        <a:lnSpc>
          <a:spcPct val="90000"/>
        </a:lnSpc>
        <a:spcBef>
          <a:spcPts val="3160"/>
        </a:spcBef>
        <a:buFont typeface="Arial" panose="020B0604020202020204" pitchFamily="34" charset="0"/>
        <a:buChar char="•"/>
        <a:defRPr sz="8849" kern="1200">
          <a:solidFill>
            <a:schemeClr val="tx1"/>
          </a:solidFill>
          <a:latin typeface="+mn-lt"/>
          <a:ea typeface="+mn-ea"/>
          <a:cs typeface="+mn-cs"/>
        </a:defRPr>
      </a:lvl1pPr>
      <a:lvl2pPr marL="2167402" indent="-722467" algn="l" defTabSz="288987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7585" kern="1200">
          <a:solidFill>
            <a:schemeClr val="tx1"/>
          </a:solidFill>
          <a:latin typeface="+mn-lt"/>
          <a:ea typeface="+mn-ea"/>
          <a:cs typeface="+mn-cs"/>
        </a:defRPr>
      </a:lvl2pPr>
      <a:lvl3pPr marL="3612337" indent="-722467" algn="l" defTabSz="288987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6321" kern="1200">
          <a:solidFill>
            <a:schemeClr val="tx1"/>
          </a:solidFill>
          <a:latin typeface="+mn-lt"/>
          <a:ea typeface="+mn-ea"/>
          <a:cs typeface="+mn-cs"/>
        </a:defRPr>
      </a:lvl3pPr>
      <a:lvl4pPr marL="5057272" indent="-722467" algn="l" defTabSz="288987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4pPr>
      <a:lvl5pPr marL="6502207" indent="-722467" algn="l" defTabSz="288987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5pPr>
      <a:lvl6pPr marL="7947142" indent="-722467" algn="l" defTabSz="288987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6pPr>
      <a:lvl7pPr marL="9392077" indent="-722467" algn="l" defTabSz="288987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7pPr>
      <a:lvl8pPr marL="10837012" indent="-722467" algn="l" defTabSz="288987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8pPr>
      <a:lvl9pPr marL="12281946" indent="-722467" algn="l" defTabSz="288987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9870" rtl="0" eaLnBrk="1" latinLnBrk="0" hangingPunct="1">
        <a:defRPr sz="5689" kern="1200">
          <a:solidFill>
            <a:schemeClr val="tx1"/>
          </a:solidFill>
          <a:latin typeface="+mn-lt"/>
          <a:ea typeface="+mn-ea"/>
          <a:cs typeface="+mn-cs"/>
        </a:defRPr>
      </a:lvl1pPr>
      <a:lvl2pPr marL="1444935" algn="l" defTabSz="2889870" rtl="0" eaLnBrk="1" latinLnBrk="0" hangingPunct="1">
        <a:defRPr sz="5689" kern="1200">
          <a:solidFill>
            <a:schemeClr val="tx1"/>
          </a:solidFill>
          <a:latin typeface="+mn-lt"/>
          <a:ea typeface="+mn-ea"/>
          <a:cs typeface="+mn-cs"/>
        </a:defRPr>
      </a:lvl2pPr>
      <a:lvl3pPr marL="2889870" algn="l" defTabSz="2889870" rtl="0" eaLnBrk="1" latinLnBrk="0" hangingPunct="1">
        <a:defRPr sz="5689" kern="1200">
          <a:solidFill>
            <a:schemeClr val="tx1"/>
          </a:solidFill>
          <a:latin typeface="+mn-lt"/>
          <a:ea typeface="+mn-ea"/>
          <a:cs typeface="+mn-cs"/>
        </a:defRPr>
      </a:lvl3pPr>
      <a:lvl4pPr marL="4334805" algn="l" defTabSz="2889870" rtl="0" eaLnBrk="1" latinLnBrk="0" hangingPunct="1">
        <a:defRPr sz="5689" kern="1200">
          <a:solidFill>
            <a:schemeClr val="tx1"/>
          </a:solidFill>
          <a:latin typeface="+mn-lt"/>
          <a:ea typeface="+mn-ea"/>
          <a:cs typeface="+mn-cs"/>
        </a:defRPr>
      </a:lvl4pPr>
      <a:lvl5pPr marL="5779740" algn="l" defTabSz="2889870" rtl="0" eaLnBrk="1" latinLnBrk="0" hangingPunct="1">
        <a:defRPr sz="5689" kern="1200">
          <a:solidFill>
            <a:schemeClr val="tx1"/>
          </a:solidFill>
          <a:latin typeface="+mn-lt"/>
          <a:ea typeface="+mn-ea"/>
          <a:cs typeface="+mn-cs"/>
        </a:defRPr>
      </a:lvl5pPr>
      <a:lvl6pPr marL="7224674" algn="l" defTabSz="2889870" rtl="0" eaLnBrk="1" latinLnBrk="0" hangingPunct="1">
        <a:defRPr sz="5689" kern="1200">
          <a:solidFill>
            <a:schemeClr val="tx1"/>
          </a:solidFill>
          <a:latin typeface="+mn-lt"/>
          <a:ea typeface="+mn-ea"/>
          <a:cs typeface="+mn-cs"/>
        </a:defRPr>
      </a:lvl6pPr>
      <a:lvl7pPr marL="8669609" algn="l" defTabSz="2889870" rtl="0" eaLnBrk="1" latinLnBrk="0" hangingPunct="1">
        <a:defRPr sz="5689" kern="1200">
          <a:solidFill>
            <a:schemeClr val="tx1"/>
          </a:solidFill>
          <a:latin typeface="+mn-lt"/>
          <a:ea typeface="+mn-ea"/>
          <a:cs typeface="+mn-cs"/>
        </a:defRPr>
      </a:lvl7pPr>
      <a:lvl8pPr marL="10114544" algn="l" defTabSz="2889870" rtl="0" eaLnBrk="1" latinLnBrk="0" hangingPunct="1">
        <a:defRPr sz="5689" kern="1200">
          <a:solidFill>
            <a:schemeClr val="tx1"/>
          </a:solidFill>
          <a:latin typeface="+mn-lt"/>
          <a:ea typeface="+mn-ea"/>
          <a:cs typeface="+mn-cs"/>
        </a:defRPr>
      </a:lvl8pPr>
      <a:lvl9pPr marL="11559479" algn="l" defTabSz="2889870" rtl="0" eaLnBrk="1" latinLnBrk="0" hangingPunct="1">
        <a:defRPr sz="56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269AA48-27D7-43E5-8A9D-C15160B2EE35}"/>
              </a:ext>
            </a:extLst>
          </p:cNvPr>
          <p:cNvSpPr txBox="1">
            <a:spLocks/>
          </p:cNvSpPr>
          <p:nvPr/>
        </p:nvSpPr>
        <p:spPr>
          <a:xfrm>
            <a:off x="178681" y="6470358"/>
            <a:ext cx="4334325" cy="15527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 Name</a:t>
            </a:r>
          </a:p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E79FE9E2-7387-40C3-AD3B-721EFB5E0A08}"/>
              </a:ext>
            </a:extLst>
          </p:cNvPr>
          <p:cNvSpPr txBox="1">
            <a:spLocks/>
          </p:cNvSpPr>
          <p:nvPr/>
        </p:nvSpPr>
        <p:spPr>
          <a:xfrm>
            <a:off x="178681" y="8544584"/>
            <a:ext cx="4079020" cy="269368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</a:t>
            </a:r>
          </a:p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26B74604-36BD-4B6E-9DEE-47755466C50C}"/>
              </a:ext>
            </a:extLst>
          </p:cNvPr>
          <p:cNvSpPr txBox="1">
            <a:spLocks/>
          </p:cNvSpPr>
          <p:nvPr/>
        </p:nvSpPr>
        <p:spPr>
          <a:xfrm>
            <a:off x="5074983" y="750119"/>
            <a:ext cx="32710385" cy="15527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Project Title: …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187CF45D-CEDC-45F3-A830-86C93EAD03C5}"/>
              </a:ext>
            </a:extLst>
          </p:cNvPr>
          <p:cNvSpPr txBox="1">
            <a:spLocks/>
          </p:cNvSpPr>
          <p:nvPr/>
        </p:nvSpPr>
        <p:spPr>
          <a:xfrm>
            <a:off x="178680" y="11592232"/>
            <a:ext cx="4334325" cy="64597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 and potential supervisor</a:t>
            </a:r>
          </a:p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A0E1CD51-C317-40C1-9550-8E389B090D51}"/>
              </a:ext>
            </a:extLst>
          </p:cNvPr>
          <p:cNvSpPr txBox="1">
            <a:spLocks/>
          </p:cNvSpPr>
          <p:nvPr/>
        </p:nvSpPr>
        <p:spPr>
          <a:xfrm>
            <a:off x="8534400" y="5410200"/>
            <a:ext cx="21945600" cy="101346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Instructions:</a:t>
            </a:r>
          </a:p>
          <a:p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a single static slide is permitted (no slide transitions, animations or 'movement' of any description, the slide is to be presented from the beginning of the oration);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no additional electronic media (e.g., sound and video files) are permitted;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presentation is limited to 3 minutes</a:t>
            </a:r>
          </a:p>
        </p:txBody>
      </p:sp>
    </p:spTree>
    <p:extLst>
      <p:ext uri="{BB962C8B-B14F-4D97-AF65-F5344CB8AC3E}">
        <p14:creationId xmlns:p14="http://schemas.microsoft.com/office/powerpoint/2010/main" val="13362587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71</Words>
  <Application>Microsoft Macintosh PowerPoint</Application>
  <PresentationFormat>Personalizzato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/>
  <cp:lastModifiedBy>Andrea Ghiotti</cp:lastModifiedBy>
  <cp:revision>9</cp:revision>
  <dcterms:created xsi:type="dcterms:W3CDTF">2022-04-06T20:30:06Z</dcterms:created>
  <dcterms:modified xsi:type="dcterms:W3CDTF">2025-06-06T15:11:30Z</dcterms:modified>
</cp:coreProperties>
</file>